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" pitchFamily="2" charset="77"/>
      <p:regular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8" d="100"/>
          <a:sy n="88" d="100"/>
        </p:scale>
        <p:origin x="7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8798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Analytics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Unlocking Revenue Growth Through Data-Driven Segmentation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5DEC3E-8641-6BB6-9058-0AD3880BF743}"/>
              </a:ext>
            </a:extLst>
          </p:cNvPr>
          <p:cNvSpPr/>
          <p:nvPr/>
        </p:nvSpPr>
        <p:spPr>
          <a:xfrm>
            <a:off x="12351657" y="7445828"/>
            <a:ext cx="2148114" cy="667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A651FD-DC5D-A3A4-276B-05ADC248E00F}"/>
              </a:ext>
            </a:extLst>
          </p:cNvPr>
          <p:cNvSpPr/>
          <p:nvPr/>
        </p:nvSpPr>
        <p:spPr>
          <a:xfrm>
            <a:off x="12504057" y="7598228"/>
            <a:ext cx="2148114" cy="667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40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Impact &amp; 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163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We Achieved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7975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Clear customer value hierarchy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2397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Actionable segmentation strategy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6819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Data-driven promotion framework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9521" y="52163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Resources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599521" y="57975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GitHub Repository:</a:t>
            </a: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Complete Python notebooks and SQL scripts available at github.com/GouravBerwal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4C83CA-0661-1F4A-314F-9578956BBF36}"/>
              </a:ext>
            </a:extLst>
          </p:cNvPr>
          <p:cNvSpPr/>
          <p:nvPr/>
        </p:nvSpPr>
        <p:spPr>
          <a:xfrm>
            <a:off x="12344399" y="7438571"/>
            <a:ext cx="2148114" cy="667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Challenge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Need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396859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E-commerce company needed deeper understanding of customer base beyond basic sales tracking.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Questions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4396859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Who spends most? What drives loyalty? How do discounts and shipping impact revenue?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8395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Approach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2891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75774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Kaggle Customer Shopping Behavior Dataset with purchase records and demographics.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032891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1396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Technology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75774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Python, SQL, and Power BI for analysis, aggregation, and visualization.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032891"/>
            <a:ext cx="4196358" cy="2047994"/>
          </a:xfrm>
          <a:prstGeom prst="roundRect">
            <a:avLst>
              <a:gd name="adj" fmla="val 46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4568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Methodology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757743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Segmentation, revenue metrics, and product performance analysis.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56A0D9-69C2-31F0-7E69-8E47805C6114}"/>
              </a:ext>
            </a:extLst>
          </p:cNvPr>
          <p:cNvSpPr/>
          <p:nvPr/>
        </p:nvSpPr>
        <p:spPr>
          <a:xfrm>
            <a:off x="12426401" y="7561943"/>
            <a:ext cx="2148114" cy="667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60524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Segmentation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2967514" y="2622233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894892" y="307633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5368052" y="2849047"/>
            <a:ext cx="22910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New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68052" y="3339465"/>
            <a:ext cx="229100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0-1 previous purchases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54585" y="3913942"/>
            <a:ext cx="8468678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</p:sp>
      <p:sp>
        <p:nvSpPr>
          <p:cNvPr id="8" name="Shape 6"/>
          <p:cNvSpPr/>
          <p:nvPr/>
        </p:nvSpPr>
        <p:spPr>
          <a:xfrm>
            <a:off x="1880592" y="4042529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3894892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6454973" y="4269343"/>
            <a:ext cx="22910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6454973" y="4759762"/>
            <a:ext cx="229100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2-5 previous purchases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6341507" y="5334238"/>
            <a:ext cx="7381756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895011" y="591693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13117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Loyal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131171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6+ purchases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6DFE04-604E-DEB0-00A8-AB7774F87286}"/>
              </a:ext>
            </a:extLst>
          </p:cNvPr>
          <p:cNvSpPr/>
          <p:nvPr/>
        </p:nvSpPr>
        <p:spPr>
          <a:xfrm>
            <a:off x="12482286" y="7438571"/>
            <a:ext cx="2148114" cy="667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09587"/>
            <a:ext cx="66659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Revenue by Demographics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71875"/>
            <a:ext cx="36364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Higher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194316" y="4603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Female 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094089"/>
            <a:ext cx="36364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Generated significantly higher total revenue than male customers.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13684" y="3571875"/>
            <a:ext cx="36365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2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114330" y="4603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Age Groups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713684" y="5094089"/>
            <a:ext cx="36365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25-35 and 45-55 were the highest revenue contributors.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956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Subscriber Value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852505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Subscribed customers spend significantly more in both average spend and total revenue, confirming high effectiveness in increasing Customer Lifetime Value.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0342721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Loyalty Correlation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42721" y="3852505"/>
            <a:ext cx="35015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Strong correlation between repeat buyers and subscription adoption, indicating customers who value products eventually opt-in for recurring benefits.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0945AB-4386-A36E-D1C0-EF54C5BB9BB6}"/>
              </a:ext>
            </a:extLst>
          </p:cNvPr>
          <p:cNvSpPr/>
          <p:nvPr/>
        </p:nvSpPr>
        <p:spPr>
          <a:xfrm>
            <a:off x="12482286" y="7453085"/>
            <a:ext cx="2148114" cy="667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460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Discount Strategy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94992"/>
            <a:ext cx="7556421" cy="1730812"/>
          </a:xfrm>
          <a:prstGeom prst="roundRect">
            <a:avLst>
              <a:gd name="adj" fmla="val 550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1084" y="3052286"/>
            <a:ext cx="34182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High-Value Discount Users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51084" y="3542705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Identified customers using discounts while maintaining above-average purchase amounts—ideal targets for personalized campaigns.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752618"/>
            <a:ext cx="7556421" cy="1730812"/>
          </a:xfrm>
          <a:prstGeom prst="roundRect">
            <a:avLst>
              <a:gd name="adj" fmla="val 5504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51084" y="5009912"/>
            <a:ext cx="31701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 Discounted Products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5500330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Mapped where promotions concentrate to optimize marketing spend and protect profit margins.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5507"/>
            <a:ext cx="57852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Recommendations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2444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8860" y="228695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322314"/>
            <a:ext cx="51375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Prioritize Subscribers &amp; Loyal Customers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81273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Focus marketing efforts on highest-return segments for maximum ROI.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39921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78860" y="40346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40700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Targeted Promotions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456045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personalized discount campaigns for high-spenders rather than sitewide discounts.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398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78860" y="578238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817751"/>
            <a:ext cx="34454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Optimize Shipping Strategy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30816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 shipping analysis to determine thresholds that encourage higher customer spend.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204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Opportunities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969419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Predictive Modeling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686651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Forecast non-subscriber conversion likelihood for efficient marketing spend.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39270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Profitability Analysis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5356503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Analyze COGS to identify most profitable products and customer segments beyond revenue.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335</Words>
  <Application>Microsoft Macintosh PowerPoint</Application>
  <PresentationFormat>Custom</PresentationFormat>
  <Paragraphs>73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Lato</vt:lpstr>
      <vt:lpstr>Gelasio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gouravberwal1@outlook.com</cp:lastModifiedBy>
  <cp:revision>2</cp:revision>
  <dcterms:created xsi:type="dcterms:W3CDTF">2025-11-09T09:30:19Z</dcterms:created>
  <dcterms:modified xsi:type="dcterms:W3CDTF">2025-11-09T09:34:37Z</dcterms:modified>
</cp:coreProperties>
</file>